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137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503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7871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569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0045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6335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391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0807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91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062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04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82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4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09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827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96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5898F52-2787-4BA2-BBBC-9395E9F86D50}" type="datetimeFigureOut">
              <a:rPr lang="en-US" smtClean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6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25DC45-0EAD-4129-BD47-05FC834BA9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7185" b="8546"/>
          <a:stretch/>
        </p:blipFill>
        <p:spPr>
          <a:xfrm>
            <a:off x="20" y="10"/>
            <a:ext cx="1219196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1F1406-88C1-4133-9085-06B4A9CCEE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E" dirty="0"/>
              <a:t>Distributed Systems Live Streaming App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388D7C-9FD5-4062-92D8-BB4638F247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E" dirty="0"/>
              <a:t>By Pádraig Crotty (</a:t>
            </a:r>
            <a:r>
              <a:rPr lang="en-IE" dirty="0">
                <a:latin typeface="Lucida Sans" panose="020B0602030504020204" pitchFamily="34" charset="0"/>
              </a:rPr>
              <a:t>20085012</a:t>
            </a:r>
            <a:r>
              <a:rPr lang="en-I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95313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F0009-AC48-4E3B-9035-0D57933CA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000957"/>
          </a:xfrm>
        </p:spPr>
        <p:txBody>
          <a:bodyPr/>
          <a:lstStyle/>
          <a:p>
            <a:r>
              <a:rPr lang="en-IE" dirty="0"/>
              <a:t>Welcome to </a:t>
            </a:r>
            <a:r>
              <a:rPr lang="en-IE" dirty="0" err="1"/>
              <a:t>MyZone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EA9CC-0EC6-47CB-A495-FF6FB1A51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66657"/>
            <a:ext cx="10018713" cy="4024544"/>
          </a:xfrm>
        </p:spPr>
        <p:txBody>
          <a:bodyPr/>
          <a:lstStyle/>
          <a:p>
            <a:r>
              <a:rPr lang="en-IE" dirty="0" err="1"/>
              <a:t>MyZone</a:t>
            </a:r>
            <a:r>
              <a:rPr lang="en-IE" dirty="0"/>
              <a:t> is a prototype app for helping</a:t>
            </a:r>
            <a:br>
              <a:rPr lang="en-IE" dirty="0"/>
            </a:br>
            <a:r>
              <a:rPr lang="en-IE" dirty="0"/>
              <a:t>streamers, lets get into it!</a:t>
            </a:r>
          </a:p>
          <a:p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A2B348-0CD6-4166-8D6E-CCD3B4AD0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891" y="2494383"/>
            <a:ext cx="4760582" cy="4211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90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4B7D3-4D09-4B2F-B42D-8789FDD4D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858915"/>
          </a:xfrm>
        </p:spPr>
        <p:txBody>
          <a:bodyPr/>
          <a:lstStyle/>
          <a:p>
            <a:r>
              <a:rPr lang="en-IE" dirty="0"/>
              <a:t>Technologies used in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3A21D-DF9E-4721-99EF-3D478BA06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8900" y="2010051"/>
            <a:ext cx="10269725" cy="3124201"/>
          </a:xfrm>
        </p:spPr>
        <p:txBody>
          <a:bodyPr>
            <a:normAutofit fontScale="92500" lnSpcReduction="10000"/>
          </a:bodyPr>
          <a:lstStyle/>
          <a:p>
            <a:r>
              <a:rPr lang="en-IE" dirty="0"/>
              <a:t>The App was made in Python</a:t>
            </a:r>
          </a:p>
          <a:p>
            <a:r>
              <a:rPr lang="en-IE" dirty="0"/>
              <a:t>There were 5 primary technologies used:</a:t>
            </a:r>
          </a:p>
          <a:p>
            <a:r>
              <a:rPr lang="en-IE" dirty="0"/>
              <a:t>Waitress</a:t>
            </a:r>
          </a:p>
          <a:p>
            <a:r>
              <a:rPr lang="en-IE" dirty="0"/>
              <a:t>Flask</a:t>
            </a:r>
          </a:p>
          <a:p>
            <a:r>
              <a:rPr lang="en-IE" dirty="0"/>
              <a:t>OpenCV</a:t>
            </a:r>
          </a:p>
          <a:p>
            <a:r>
              <a:rPr lang="en-IE" dirty="0" err="1"/>
              <a:t>NudeNet</a:t>
            </a:r>
            <a:endParaRPr lang="en-IE" dirty="0"/>
          </a:p>
          <a:p>
            <a:r>
              <a:rPr lang="en-IE" dirty="0"/>
              <a:t>Pillow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FF6E00-8C76-4470-8CDD-BBF9C54D9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9540" y="3260450"/>
            <a:ext cx="3458959" cy="13767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BB0F86-9AA3-425E-942B-77CB53D50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048" y="4170002"/>
            <a:ext cx="1908305" cy="22944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195611-9BA9-4707-9E39-E9C62F806E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3049" y="5102570"/>
            <a:ext cx="3871130" cy="13608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5C7217-F0B3-4BD0-8E88-508CCF7308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7815" y="1544715"/>
            <a:ext cx="2141494" cy="214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783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806C5-5E9B-42E3-A465-6EEFF18E5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69776"/>
          </a:xfrm>
        </p:spPr>
        <p:txBody>
          <a:bodyPr/>
          <a:lstStyle/>
          <a:p>
            <a:r>
              <a:rPr lang="en-IE" dirty="0"/>
              <a:t>So how does </a:t>
            </a:r>
            <a:r>
              <a:rPr lang="en-IE" dirty="0" err="1"/>
              <a:t>MyZone</a:t>
            </a:r>
            <a:r>
              <a:rPr lang="en-IE" dirty="0"/>
              <a:t> help?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28517-47C0-40A2-8E02-A607CDF6B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54993"/>
            <a:ext cx="10018713" cy="3124201"/>
          </a:xfrm>
        </p:spPr>
        <p:txBody>
          <a:bodyPr/>
          <a:lstStyle/>
          <a:p>
            <a:r>
              <a:rPr lang="en-IE" dirty="0"/>
              <a:t>Using </a:t>
            </a:r>
            <a:r>
              <a:rPr lang="en-IE" dirty="0" err="1"/>
              <a:t>NudeNet</a:t>
            </a:r>
            <a:r>
              <a:rPr lang="en-IE" dirty="0"/>
              <a:t> we can censor a variety of NSFW content (and Faces!)</a:t>
            </a:r>
          </a:p>
          <a:p>
            <a:r>
              <a:rPr lang="en-IE" dirty="0"/>
              <a:t>Here I have censored my face as an example:</a:t>
            </a:r>
          </a:p>
          <a:p>
            <a:endParaRPr lang="en-IE" dirty="0"/>
          </a:p>
          <a:p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0465BC-8CE7-423F-822E-9BD627AA3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903" y="3152694"/>
            <a:ext cx="6966194" cy="347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683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33FFA-7B63-46EB-B6D5-8F1C0E041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70138"/>
          </a:xfrm>
        </p:spPr>
        <p:txBody>
          <a:bodyPr/>
          <a:lstStyle/>
          <a:p>
            <a:r>
              <a:rPr lang="en-IE" dirty="0"/>
              <a:t>It also has motion Detection!	</a:t>
            </a:r>
          </a:p>
        </p:txBody>
      </p:sp>
      <p:pic>
        <p:nvPicPr>
          <p:cNvPr id="5" name="Content Placeholder 4" descr="A picture containing person, curtain, indoor, person&#10;&#10;Description automatically generated">
            <a:extLst>
              <a:ext uri="{FF2B5EF4-FFF2-40B4-BE49-F238E27FC236}">
                <a16:creationId xmlns:a16="http://schemas.microsoft.com/office/drawing/2014/main" id="{05FCCA6C-6514-48F8-A1C2-8C68B57B92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207" y="2006154"/>
            <a:ext cx="8726625" cy="4335462"/>
          </a:xfrm>
        </p:spPr>
      </p:pic>
    </p:spTree>
    <p:extLst>
      <p:ext uri="{BB962C8B-B14F-4D97-AF65-F5344CB8AC3E}">
        <p14:creationId xmlns:p14="http://schemas.microsoft.com/office/powerpoint/2010/main" val="1763432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5CAF3-7588-4D7D-AA3E-67F3D8DA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332" y="2552700"/>
            <a:ext cx="10018713" cy="1752599"/>
          </a:xfrm>
        </p:spPr>
        <p:txBody>
          <a:bodyPr>
            <a:normAutofit fontScale="90000"/>
          </a:bodyPr>
          <a:lstStyle/>
          <a:p>
            <a:r>
              <a:rPr lang="en-IE" sz="8000" dirty="0"/>
              <a:t>Enough talk, Let’s Demo!</a:t>
            </a:r>
          </a:p>
        </p:txBody>
      </p:sp>
    </p:spTree>
    <p:extLst>
      <p:ext uri="{BB962C8B-B14F-4D97-AF65-F5344CB8AC3E}">
        <p14:creationId xmlns:p14="http://schemas.microsoft.com/office/powerpoint/2010/main" val="130542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415AE-C14D-42DA-8C6B-94B2F4B11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5306627"/>
          </a:xfrm>
        </p:spPr>
        <p:txBody>
          <a:bodyPr>
            <a:normAutofit/>
          </a:bodyPr>
          <a:lstStyle/>
          <a:p>
            <a:r>
              <a:rPr lang="en-IE" sz="8000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8049373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87</TotalTime>
  <Words>97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Corbel</vt:lpstr>
      <vt:lpstr>Lucida Sans</vt:lpstr>
      <vt:lpstr>Parallax</vt:lpstr>
      <vt:lpstr>Distributed Systems Live Streaming App </vt:lpstr>
      <vt:lpstr>Welcome to MyZone</vt:lpstr>
      <vt:lpstr>Technologies used in creation</vt:lpstr>
      <vt:lpstr>So how does MyZone help?</vt:lpstr>
      <vt:lpstr>It also has motion Detection! </vt:lpstr>
      <vt:lpstr>Enough talk, Let’s Demo!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Systems Live Streaming App </dc:title>
  <dc:creator>Crotty Club</dc:creator>
  <cp:lastModifiedBy>Crotty Club</cp:lastModifiedBy>
  <cp:revision>1</cp:revision>
  <dcterms:created xsi:type="dcterms:W3CDTF">2021-11-25T11:42:42Z</dcterms:created>
  <dcterms:modified xsi:type="dcterms:W3CDTF">2021-11-25T13:10:33Z</dcterms:modified>
</cp:coreProperties>
</file>

<file path=docProps/thumbnail.jpeg>
</file>